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Я И МОЯ СЕМЬЯ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715016"/>
            <a:ext cx="5286412" cy="85725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Алямкина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Евгения Сергеевна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СОШ 1375 СП4</a:t>
            </a:r>
          </a:p>
          <a:p>
            <a:pPr algn="l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s623926.vk.me/v623926476/37a3f/IfDXK4GGp6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1743060" cy="91438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386002" cy="457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Место,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где мы бываем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вместе.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finansowanie-24.pl/UserFiles/Rodzinanieruchomosci.jpg"/>
          <p:cNvPicPr>
            <a:picLocks noGrp="1"/>
          </p:cNvPicPr>
          <p:nvPr>
            <p:ph sz="half" idx="1"/>
          </p:nvPr>
        </p:nvPicPr>
        <p:blipFill>
          <a:blip r:embed="rId2"/>
          <a:srcRect l="7579" r="25664"/>
          <a:stretch>
            <a:fillRect/>
          </a:stretch>
        </p:blipFill>
        <p:spPr bwMode="auto">
          <a:xfrm>
            <a:off x="3000364" y="1214422"/>
            <a:ext cx="58579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528878" cy="4572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Маленькое, пищащее, доставляющее много хлопот,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его все      равно любят.  </a:t>
            </a:r>
          </a:p>
          <a:p>
            <a:endParaRPr lang="ru-RU" dirty="0"/>
          </a:p>
        </p:txBody>
      </p:sp>
      <p:pic>
        <p:nvPicPr>
          <p:cNvPr id="5" name="Содержимое 4" descr="http://woodiary.ru/wp-content/uploads/2015/02/rebenok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57864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Она вяжет всем носки и печет самые замечательные пирожки и булочки.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g0.liveinternet.ru/images/attach/c/4/81/39/81039604_4080226_i_00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51117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715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2357454" cy="4572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семье                  это самое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дорогое, ее берегут, передают из поколения в поколение</a:t>
            </a:r>
          </a:p>
          <a:p>
            <a:endParaRPr lang="ru-RU" dirty="0"/>
          </a:p>
        </p:txBody>
      </p:sp>
      <p:pic>
        <p:nvPicPr>
          <p:cNvPr id="5" name="Содержимое 4" descr="http://californiahealthychoice.com/images/Birthday.jpg"/>
          <p:cNvPicPr>
            <a:picLocks noGrp="1"/>
          </p:cNvPicPr>
          <p:nvPr>
            <p:ph sz="half" idx="1"/>
          </p:nvPr>
        </p:nvPicPr>
        <p:blipFill>
          <a:blip r:embed="rId2"/>
          <a:srcRect r="5631" b="5833"/>
          <a:stretch>
            <a:fillRect/>
          </a:stretch>
        </p:blipFill>
        <p:spPr bwMode="auto">
          <a:xfrm>
            <a:off x="2571736" y="135729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wallpaper1080hd.com/Picture/allimg/c101010/12VH01530Z30-J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3238523" cy="2428892"/>
          </a:xfrm>
          <a:prstGeom prst="rect">
            <a:avLst/>
          </a:prstGeom>
          <a:noFill/>
        </p:spPr>
      </p:pic>
      <p:pic>
        <p:nvPicPr>
          <p:cNvPr id="2052" name="Picture 4" descr="http://socialportal.ballywhointeractive.com/images/uploads/Camping%20Tr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643314"/>
            <a:ext cx="450059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Семья, главное в жизни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cont.ws/uploads/pic/2015/9/original%20%2851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player.myshared.ru/5/523204/slides/slid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161850"/>
            <a:ext cx="8928199" cy="66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Муз.презентация &amp;quot;Моя семья&amp;quot; (Алиса Самбурская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8306" r="8443" b="8734"/>
          <a:stretch/>
        </p:blipFill>
        <p:spPr bwMode="auto">
          <a:xfrm>
            <a:off x="0" y="21347"/>
            <a:ext cx="9113329" cy="68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5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Презентация для детей &amp;quot;моя семья&amp;quot; - скачать смотре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022"/>
            <a:ext cx="8760296" cy="65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0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резентация на тему: &amp;quot;Домашние животный. Для самых маленьких&amp;quot;. Скачать 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1" y="25116"/>
            <a:ext cx="8946947" cy="67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0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Детские презентации&amp;quot; - Детская презентация Домашние животные. Скотный двор.  - viki.rdf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241"/>
            <a:ext cx="8779321" cy="6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4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Игры для детей 2-3 лет | Развивающие игры Мерсиб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" y="126933"/>
            <a:ext cx="9036496" cy="65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езентация к подгрупповой логопедической НОД в старшей группе по  лексической теме «Домашние животные» - логопедия, презент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633" r="2608" b="7606"/>
          <a:stretch/>
        </p:blipFill>
        <p:spPr bwMode="auto">
          <a:xfrm>
            <a:off x="56879" y="4948546"/>
            <a:ext cx="2305784" cy="17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7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с\Desktop\Презент.   пожарной безопасн\photo535740597341898156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b="7054"/>
          <a:stretch/>
        </p:blipFill>
        <p:spPr bwMode="auto">
          <a:xfrm>
            <a:off x="899592" y="764704"/>
            <a:ext cx="7488832" cy="5763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55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Презентация на тему: &amp;quot;Домашние животные&amp;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199"/>
            <a:ext cx="9004396" cy="67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1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с\Desktop\Презент.   пожарной безопасн\photo53574059734189815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72874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6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с\Desktop\Презент.   пожарной безопасн\photo53574059734189815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32848" cy="572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это…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287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группа родственников, живущих вместе.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xxlbook.ru/imgh236704.png"/>
          <p:cNvPicPr/>
          <p:nvPr/>
        </p:nvPicPr>
        <p:blipFill>
          <a:blip r:embed="rId2"/>
          <a:srcRect l="3144" t="3557" r="3050" b="6900"/>
          <a:stretch>
            <a:fillRect/>
          </a:stretch>
        </p:blipFill>
        <p:spPr bwMode="auto">
          <a:xfrm>
            <a:off x="642910" y="2143116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семья?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– это единое целое , но в то же время многообразное.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семье во всей силе  действует принцип –один за всех и все за одного.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ages.forwallpaper.com/files/images/0/0b8e/0b8e7044/301108/family.jpg"/>
          <p:cNvPicPr/>
          <p:nvPr/>
        </p:nvPicPr>
        <p:blipFill>
          <a:blip r:embed="rId2"/>
          <a:srcRect l="10355" r="10206"/>
          <a:stretch>
            <a:fillRect/>
          </a:stretch>
        </p:blipFill>
        <p:spPr bwMode="auto">
          <a:xfrm>
            <a:off x="1714479" y="2571744"/>
            <a:ext cx="54292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10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Семьей еще называют: группу животных, птиц или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растений одного вида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onk.com.ua/uploads/images/00/08/40/2013/05/15/d9b1d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92880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b/4/103/278/103278357_large_4016659_Lebedya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2643206" cy="19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allpaperscraft.ru/image/57866/960x5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3" y="385762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oi.narod.ru/beekeeping/img/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857628"/>
            <a:ext cx="2940682" cy="199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s.forwallpaper.com/files/thumbs/preview/42/420610__a-cat-and-her-kittens_p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928802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zooservis.ru/netcat_files/11_1148.jpg"/>
          <p:cNvPicPr/>
          <p:nvPr/>
        </p:nvPicPr>
        <p:blipFill>
          <a:blip r:embed="rId7"/>
          <a:srcRect l="21704" r="26244"/>
          <a:stretch>
            <a:fillRect/>
          </a:stretch>
        </p:blipFill>
        <p:spPr bwMode="auto">
          <a:xfrm>
            <a:off x="500034" y="1928802"/>
            <a:ext cx="2551109" cy="19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все вместе – мама, папа, бабушка, дедушка. (Семья)</a:t>
            </a:r>
            <a:endParaRPr lang="ru-RU" dirty="0"/>
          </a:p>
        </p:txBody>
      </p:sp>
      <p:pic>
        <p:nvPicPr>
          <p:cNvPr id="5" name="Рисунок 4" descr="http://dom-lady.ru/uploads/posts/2012-12/93_dom-lady.ru_semeynye-otnosheni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15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нежный, самый добрый, самый любимый человек для всех людей на Земле.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happymama.ru/wp-content/uploads/2015/03/12-istin.jpg"/>
          <p:cNvPicPr/>
          <p:nvPr/>
        </p:nvPicPr>
        <p:blipFill>
          <a:blip r:embed="rId2"/>
          <a:srcRect l="12716" r="13639" b="6567"/>
          <a:stretch>
            <a:fillRect/>
          </a:stretch>
        </p:blipFill>
        <p:spPr bwMode="auto">
          <a:xfrm>
            <a:off x="3500430" y="1714488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157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Я И МОЯ СЕМЬЯ</vt:lpstr>
      <vt:lpstr>Презентация PowerPoint</vt:lpstr>
      <vt:lpstr>Презентация PowerPoint</vt:lpstr>
      <vt:lpstr>Презентация PowerPoint</vt:lpstr>
      <vt:lpstr>Семья это…</vt:lpstr>
      <vt:lpstr>Что такое семья?</vt:lpstr>
      <vt:lpstr>Семьей еще называют: группу животных, птиц или  растений одного вида</vt:lpstr>
      <vt:lpstr>Когда все вместе – мама, папа, бабушка, дедушка. (Семья)</vt:lpstr>
      <vt:lpstr>Мама</vt:lpstr>
      <vt:lpstr>Дом</vt:lpstr>
      <vt:lpstr>Ребенок</vt:lpstr>
      <vt:lpstr>Бабушка</vt:lpstr>
      <vt:lpstr> Традиции</vt:lpstr>
      <vt:lpstr>Семья, главное в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МОЯ СЕМЬЯ</dc:title>
  <dc:creator>User</dc:creator>
  <cp:lastModifiedBy>рс</cp:lastModifiedBy>
  <cp:revision>24</cp:revision>
  <dcterms:created xsi:type="dcterms:W3CDTF">2015-10-17T07:04:29Z</dcterms:created>
  <dcterms:modified xsi:type="dcterms:W3CDTF">2022-02-15T07:21:07Z</dcterms:modified>
</cp:coreProperties>
</file>