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</p:sldMasterIdLst>
  <p:sldIdLst>
    <p:sldId id="304" r:id="rId4"/>
    <p:sldId id="308" r:id="rId5"/>
    <p:sldId id="309" r:id="rId6"/>
    <p:sldId id="307" r:id="rId7"/>
    <p:sldId id="259" r:id="rId8"/>
    <p:sldId id="282" r:id="rId9"/>
    <p:sldId id="287" r:id="rId10"/>
    <p:sldId id="281" r:id="rId11"/>
    <p:sldId id="283" r:id="rId12"/>
    <p:sldId id="285" r:id="rId13"/>
    <p:sldId id="286" r:id="rId14"/>
    <p:sldId id="284" r:id="rId15"/>
    <p:sldId id="289" r:id="rId16"/>
    <p:sldId id="294" r:id="rId17"/>
    <p:sldId id="293" r:id="rId18"/>
    <p:sldId id="295" r:id="rId19"/>
    <p:sldId id="27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17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15.02.2022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6288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Детям о правилах пожарной безопасности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806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 b="4"/>
          <a:stretch/>
        </p:blipFill>
        <p:spPr bwMode="auto">
          <a:xfrm>
            <a:off x="2541983" y="836712"/>
            <a:ext cx="4348065" cy="46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57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Сушка белья над газовыми плитами 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6317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r="55974" b="694"/>
          <a:stretch/>
        </p:blipFill>
        <p:spPr bwMode="auto">
          <a:xfrm>
            <a:off x="2885898" y="1059756"/>
            <a:ext cx="3300198" cy="43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537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Затемнение электроламп сгораемыми материалами (бумагой, тканью)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248134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7/824801/slides/slide_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771800" y="954298"/>
            <a:ext cx="3972407" cy="43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Неисправность электропроводки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Пользование самодельными предохранителями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8847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13314" name="Picture 2" descr="http://player.myshared.ru/7/824801/slides/slide_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708162" y="912956"/>
            <a:ext cx="7727675" cy="4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Отогревание замерзших труб паяльными лампами и факелами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player.myshared.ru/7/824801/slides/slide_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 bwMode="auto">
          <a:xfrm>
            <a:off x="694420" y="941875"/>
            <a:ext cx="7755159" cy="4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Нарушение правил проведения сварочных работ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6386" name="Picture 2" descr="http://player.myshared.ru/7/824801/slides/slide_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41783" y="1039311"/>
            <a:ext cx="7532442" cy="4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Разведение костров, поджигание сухой травы (палы)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5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15"/>
            <a:ext cx="5112568" cy="56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3520" y="62068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Ребята,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а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знаете ли вы,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endParaRPr lang="ru-RU" sz="4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правильно      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действовать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пожаре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328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sad2.ru/image/fire/2/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9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6318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бульвар);</a:t>
            </a: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187325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номер дома, строения, корпуса;</a:t>
            </a:r>
          </a:p>
          <a:p>
            <a:pPr marL="187325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горит (дом, квартира, мусоропровод); </a:t>
            </a:r>
          </a:p>
          <a:p>
            <a:pPr marL="187325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каком этаже пожар; </a:t>
            </a:r>
          </a:p>
          <a:p>
            <a:pPr marL="187325"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фамилию и телефон (с которого звоните).</a:t>
            </a:r>
          </a:p>
        </p:txBody>
      </p:sp>
    </p:spTree>
    <p:extLst>
      <p:ext uri="{BB962C8B-B14F-4D97-AF65-F5344CB8AC3E}">
        <p14:creationId xmlns:p14="http://schemas.microsoft.com/office/powerpoint/2010/main" val="359841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56684" y="967318"/>
            <a:ext cx="5286616" cy="5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94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заливай водой горящие электроприборы!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с\Desktop\Презент.   пожарной безопасн\photo53574059734189815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r="15996" b="10743"/>
          <a:stretch/>
        </p:blipFill>
        <p:spPr bwMode="auto">
          <a:xfrm>
            <a:off x="971599" y="1484784"/>
            <a:ext cx="596463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54"/>
          <a:stretch/>
        </p:blipFill>
        <p:spPr bwMode="auto">
          <a:xfrm>
            <a:off x="1619672" y="1196752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открывай окна!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9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91680" y="896526"/>
            <a:ext cx="5376613" cy="54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Прятаться во время пожара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1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2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Постарайся покинуть помещение! Двигайся вдоль стены, закрыв нос и рот от дыма мокрой тряпкой!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224744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Лифтом пользоваться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26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581000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911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Сообщи о пожаре соседям и попроси их вызвать пожарных!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008393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6446"/>
            <a:ext cx="6413723" cy="469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8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Здравствуйте, Ребята! </a:t>
            </a:r>
            <a:endParaRPr lang="ru-RU" sz="4000" dirty="0"/>
          </a:p>
        </p:txBody>
      </p:sp>
      <p:pic>
        <p:nvPicPr>
          <p:cNvPr id="1026" name="Picture 2" descr="https://www.allgigs.co.uk/images/object/artist/63479/Fireman_Sam-1-250-250-85-no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100000" l="292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4484"/>
            <a:ext cx="3888432" cy="4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132856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Я – пожарный Сэм! </a:t>
            </a:r>
          </a:p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Хочу напомнить Вам правила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ПОЖАРНОЙ </a:t>
            </a:r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безопасности. Вы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должны знать, как  вести себя дома, чтобы не случилось беды.</a:t>
            </a:r>
          </a:p>
        </p:txBody>
      </p:sp>
    </p:spTree>
    <p:extLst>
      <p:ext uri="{BB962C8B-B14F-4D97-AF65-F5344CB8AC3E}">
        <p14:creationId xmlns:p14="http://schemas.microsoft.com/office/powerpoint/2010/main" val="104410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дома</a:t>
            </a:r>
          </a:p>
        </p:txBody>
      </p:sp>
      <p:pic>
        <p:nvPicPr>
          <p:cNvPr id="7170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/>
        </p:blipFill>
        <p:spPr bwMode="auto">
          <a:xfrm>
            <a:off x="274645" y="968533"/>
            <a:ext cx="8578281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74581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Детская шалость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7/824801/slides/slide_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535" y="836712"/>
            <a:ext cx="86214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Курение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9433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580" y="836712"/>
            <a:ext cx="8602824" cy="44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80" y="5242223"/>
            <a:ext cx="86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Оставление без присмотра электронагревательных приборов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88640"/>
            <a:ext cx="860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67969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8" y="1053547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38" y="5559336"/>
            <a:ext cx="80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Перегрузка электросети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407755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238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1_Официальная</vt:lpstr>
      <vt:lpstr>Пожарная безопасность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рс</cp:lastModifiedBy>
  <cp:revision>19</cp:revision>
  <dcterms:created xsi:type="dcterms:W3CDTF">2017-03-31T10:23:56Z</dcterms:created>
  <dcterms:modified xsi:type="dcterms:W3CDTF">2022-02-15T07:13:31Z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