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286" r:id="rId2"/>
    <p:sldId id="314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16" r:id="rId24"/>
    <p:sldId id="308" r:id="rId25"/>
    <p:sldId id="307" r:id="rId26"/>
    <p:sldId id="309" r:id="rId27"/>
    <p:sldId id="310" r:id="rId28"/>
    <p:sldId id="311" r:id="rId29"/>
    <p:sldId id="312" r:id="rId30"/>
    <p:sldId id="313" r:id="rId31"/>
    <p:sldId id="318" r:id="rId32"/>
    <p:sldId id="315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E6A1E9D-A112-485D-A37A-BE9C9F4F6806}">
          <p14:sldIdLst>
            <p14:sldId id="286"/>
            <p14:sldId id="314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16"/>
            <p14:sldId id="308"/>
            <p14:sldId id="307"/>
            <p14:sldId id="309"/>
            <p14:sldId id="310"/>
            <p14:sldId id="311"/>
            <p14:sldId id="312"/>
            <p14:sldId id="313"/>
            <p14:sldId id="318"/>
            <p14:sldId id="31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5A0D09-F864-4666-AAEF-0A4E1D5651C8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73007-7442-4A0F-802D-2833169002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792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187624" y="1340768"/>
            <a:ext cx="6400800" cy="3474720"/>
          </a:xfrm>
        </p:spPr>
        <p:txBody>
          <a:bodyPr>
            <a:normAutofit/>
          </a:bodyPr>
          <a:lstStyle/>
          <a:p>
            <a:pPr algn="ctr">
              <a:spcAft>
                <a:spcPts val="0"/>
              </a:spcAft>
            </a:pPr>
            <a:endParaRPr lang="ru-RU" sz="3600" b="1" dirty="0" smtClean="0">
              <a:solidFill>
                <a:srgbClr val="002060"/>
              </a:solidFill>
              <a:latin typeface="Times New Roman"/>
              <a:ea typeface="SimSun"/>
            </a:endParaRPr>
          </a:p>
          <a:p>
            <a:pPr algn="ctr">
              <a:spcAft>
                <a:spcPts val="0"/>
              </a:spcAft>
            </a:pPr>
            <a:r>
              <a:rPr lang="ru-RU" sz="3600" b="1" dirty="0" smtClean="0">
                <a:solidFill>
                  <a:srgbClr val="002060"/>
                </a:solidFill>
                <a:latin typeface="Times New Roman"/>
                <a:ea typeface="SimSun"/>
              </a:rPr>
              <a:t>Мастер-класс </a:t>
            </a:r>
            <a:r>
              <a:rPr lang="ru-RU" sz="3600" b="1" dirty="0">
                <a:solidFill>
                  <a:srgbClr val="002060"/>
                </a:solidFill>
                <a:latin typeface="Times New Roman"/>
                <a:ea typeface="SimSun"/>
              </a:rPr>
              <a:t>для воспитателей</a:t>
            </a:r>
            <a:endParaRPr lang="ru-RU" sz="2400" b="1" dirty="0">
              <a:solidFill>
                <a:srgbClr val="002060"/>
              </a:solidFill>
              <a:latin typeface="Times New Roman"/>
              <a:ea typeface="SimSun"/>
            </a:endParaRPr>
          </a:p>
          <a:p>
            <a:pPr algn="ctr">
              <a:spcAft>
                <a:spcPts val="0"/>
              </a:spcAft>
            </a:pPr>
            <a:r>
              <a:rPr lang="ru-RU" sz="3600" b="1" dirty="0">
                <a:solidFill>
                  <a:srgbClr val="002060"/>
                </a:solidFill>
                <a:latin typeface="Times New Roman"/>
                <a:ea typeface="SimSun"/>
              </a:rPr>
              <a:t>«Путешествие в экологию»</a:t>
            </a:r>
            <a:endParaRPr lang="ru-RU" sz="2400" b="1" dirty="0">
              <a:solidFill>
                <a:srgbClr val="002060"/>
              </a:solidFill>
              <a:effectLst/>
              <a:latin typeface="Times New Roman"/>
              <a:ea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240185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Уход за цветами в апрел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34" y="188640"/>
            <a:ext cx="8741333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927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Обворожительный первоцвет (фото с названиями) | ТВОЙ ПОМОЩНИК - ИНТЕРН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0" y="188640"/>
            <a:ext cx="879873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465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1.Экология – это наука, которая учит нас бережно относиться к - Презентация  167917-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9849"/>
            <a:ext cx="8477200" cy="63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766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Презентация на тему: &amp;quot;Тема «Экологическое и трудовое воспитание дошкольников  в соответствии с ФГТ» Подготовлено: Заведующим МБДОУ «Детский сад 27  «Золотая рыбка» Акишенко В.П.&amp;quot;. Скачать бесплатно и без регистрации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65232" cy="657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842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Социализация детей дошкольного возраста: мнение педагогов AM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5"/>
            <a:ext cx="8755541" cy="585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356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8 навыков, которые полезно развить дошкольнику и младшему школьнику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4" r="6890"/>
          <a:stretch/>
        </p:blipFill>
        <p:spPr bwMode="auto">
          <a:xfrm>
            <a:off x="152218" y="239104"/>
            <a:ext cx="8800520" cy="592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483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Экологическое воспитание дошкольников с учетом фгос: программа, проекты и  прочее +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5915"/>
            <a:ext cx="8783538" cy="659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307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Уголок природы детском саду: оформление по ФГОС,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68" y="115887"/>
            <a:ext cx="8645524" cy="648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981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Зелёный детский сад». Игровой вариант оформления уголка природы.  Воспитателям детских садов, школьным учителям и педагогам - Маам.р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7776"/>
            <a:ext cx="8824292" cy="661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776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2020-2021 г\Конкурс Лучший участок\IMG_008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3" cy="648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8634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Экологическая игра &amp;quot;Путешествие в Мир природ&amp;quot; - начальные классы,  мероприят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57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398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2020-2021 г\Конкурс Лучший участок\IMG_007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354"/>
            <a:ext cx="8748737" cy="6625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76771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2020-2021 г\Конкурс Лучший участок\IMG_008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820745" cy="6552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94271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Уголок природы в старшей группе детского сада по ФГО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7737"/>
            <a:ext cx="8739336" cy="655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9601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Презентация на тему: &amp;quot;Экологическая игра «Путешествие с колобком» для детей  от 2 до 3 лет.&amp;quot;. Скачать бесплатно и без регистрации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" r="1974" b="10786"/>
          <a:stretch/>
        </p:blipFill>
        <p:spPr bwMode="auto">
          <a:xfrm>
            <a:off x="109142" y="71949"/>
            <a:ext cx="8927354" cy="659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8606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Презентация семинара &amp;quot;Экологический мост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32980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4378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Тюльпаны на Елагином. Спб. Фототема. - 35 ответов - Форум Леди Mail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60" y="116632"/>
            <a:ext cx="8791237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311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Что в сердце не раскрытого тюльпана?В чем чудо красоты его, в чем тайна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5526"/>
            <a:ext cx="7272808" cy="645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5859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Энциклопедия цветов - Тюльпан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4" b="9604"/>
          <a:stretch/>
        </p:blipFill>
        <p:spPr bwMode="auto">
          <a:xfrm>
            <a:off x="683568" y="122332"/>
            <a:ext cx="7704856" cy="658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7136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оригами цветок тюльпа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248472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как сделать тюльпан из бумаг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854" y="188640"/>
            <a:ext cx="4593865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4790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5" name="Picture 3" descr="как сделать стебель тюльпана из бумаг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0"/>
          <a:stretch/>
        </p:blipFill>
        <p:spPr bwMode="auto">
          <a:xfrm>
            <a:off x="251520" y="332655"/>
            <a:ext cx="8771402" cy="6248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556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Проектно-исследовательская деятельность как средство развития  познавательной активности старших дошкольников с ОВЗ - online presen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5071"/>
            <a:ext cx="8784976" cy="658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6027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оригами тюльпан схем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0" r="3348" b="7263"/>
          <a:stretch/>
        </p:blipFill>
        <p:spPr bwMode="auto">
          <a:xfrm>
            <a:off x="179512" y="92060"/>
            <a:ext cx="8640960" cy="6597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45586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 descr="Описание: Оригами - схема тюльпа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6264696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98703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Презентация на тему: &amp;quot;Экологическое воспитание детей в средней «Б» группе  МАДОУ Боровский детский сад «Дельфинёнок» Воспитатель Пейль Ольга  Антоновна.&amp;quot;. Скачать бесплатно и без регистрации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43639" cy="632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185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Ознакомление дошкольников с неживой природой (Николаева)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348743" cy="626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084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Компоненты экосистемы. Пример связи живой и неживой природы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84894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683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Потопали в сад. Зачем нужно утаптывать снег вокруг деревьев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2" r="10135"/>
          <a:stretch/>
        </p:blipFill>
        <p:spPr bwMode="auto">
          <a:xfrm>
            <a:off x="162563" y="188640"/>
            <a:ext cx="8864985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446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Снег кружится, летает и тает&amp;quot; . Обсуждение на LiveInternet - Российский  Сервис Онлайн-Дневников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9" y="-1539552"/>
            <a:ext cx="9021445" cy="796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503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✵❆ СНЕГ КРУЖИТСЯ И КРУЖИТСЯ.✵❆"/>
          <p:cNvPicPr>
            <a:picLocks noGrp="1" noChangeAspect="1" noChangeArrowheads="1" noCro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0791" cy="658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59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Весенний сад: растения, цветущие в апреле-мае, - журнал &amp;quot;Ландшафт. Коттедж.  Интерьер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9365"/>
            <a:ext cx="8912299" cy="666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88432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675</TotalTime>
  <Words>8</Words>
  <Application>Microsoft Office PowerPoint</Application>
  <PresentationFormat>Экран (4:3)</PresentationFormat>
  <Paragraphs>3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МАТЕРИАЛЬНАЯ КУЛЬТУРА И ПРИКЛАДНОЕ ИСКУССТВО народов Дагестана</dc:title>
  <dc:creator>рс</dc:creator>
  <cp:lastModifiedBy>рс</cp:lastModifiedBy>
  <cp:revision>29</cp:revision>
  <dcterms:modified xsi:type="dcterms:W3CDTF">2022-02-15T06:51:44Z</dcterms:modified>
</cp:coreProperties>
</file>